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ami Examples" id="{D88388D7-B5BB-4F04-BE0C-86D1ADED6ED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45" d="100"/>
          <a:sy n="45" d="100"/>
        </p:scale>
        <p:origin x="1121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1201-C5EF-4E61-A8AC-AC5F35CF7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2FCB-C8AB-B46F-FAF1-8A928F1F8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0CC66-0495-8840-DFA7-A9524976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33AD-7C28-D2C0-C66D-400EEC62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195F-9222-DC42-9289-4BDE4D0D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F737-CC48-A064-B5B3-C31B3980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70DC1-629D-B09C-8875-838CEE171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16DAF-BFF2-3E0B-17A0-CE7D83E6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FE8D-F79B-32DC-AA04-FF0002E4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56DE-4761-B7DB-EF17-B3D70C38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8CAB1-93FE-915B-AF4C-65258C3FE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C8CFF-051B-96C0-9940-670441057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0B6D-9BF3-F94D-47A3-9576FB3D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337EE-ADA0-C1FC-A88C-7C742FD1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CAF8D-822D-6EE1-7969-5B29B9F0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4F89-7614-B5F7-E94A-A9094DB9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52C9B-8A14-477D-156A-CAFD64951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26E4-AD22-29E4-169F-6002382B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563E5-1C02-FD80-795F-646F8662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DF53F-4131-7E1A-2F45-5F7692EB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A76E-1A9A-2462-A87A-5C6F6E2E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39BED-2F7E-34E6-03B0-C1CC5987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07EAC-C593-06BA-B7EB-01C26188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68D5-94B2-2985-5257-F4D16046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515DB-CB22-3743-8EC7-E282F776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7447-99CA-494D-B123-95EC8F67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84BFB-5AF2-B750-0FC8-71BC5490B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CADE8-719E-6069-64A1-5B3E637E4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423BD-46FF-8A70-4709-B51A1144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9C3B-5DA4-60C6-1E9F-843EA14C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16682-EE0D-9FC7-FFD9-D28A1C55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4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F85A-03BC-FAE7-C6DB-37EC22AA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A6AE2-B103-D3BB-E6D1-21DBC4C94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26FA5-2349-5E15-75DD-70B1DA470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0234E-CEC4-0436-C5E9-9968B5A17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183B-1762-6667-F696-C243861B9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D4A3A-D939-05C2-F5F7-506B8193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DAA60-A131-065C-114F-AB492840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44EF3-ECB9-39CC-7B63-0606F78A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24AF-D5D8-F1F8-9E95-A419D947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9A0F2-2E91-24E8-728E-5D620DE7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15EDA-06AB-1739-B600-854572EF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85CAF-3079-2360-B207-CAFD3616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1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71D04-A8C2-FEE0-3812-B816F29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201CF-423A-BBBB-F068-F2839665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F6E3D-4872-67D3-3EC7-0AC28CAC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C6CF-A655-2A46-AF4F-A8D4BD2E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68DC2-26D1-FC88-8877-24629052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4E55D-C689-ABA6-5C31-B86F535D9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E9122-6E1E-B686-7F1F-C18BBEF4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CF66C-1DFF-6572-D88A-98B95EAA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27951-FCD4-7EFA-4E2A-95E4EC3E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0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8D0F-F55D-DC3E-FDC3-14AA51B8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442F7-D14F-A528-E98F-FD3E0AF8A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08980-BDE0-3D11-551C-6A59CF0B0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4DB1F-7358-9A63-1845-A06123F6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091C1-3AEC-7F8F-C946-04770B0A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34881-D905-7827-E4C0-16986FA9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51837-BC22-9DFC-FDC9-F388B014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E2041-78F3-A613-0836-74EBAECCA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1E0E5-088E-F222-C361-12261E6D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DF9B-D77D-4441-B161-AB8F05EFED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3F64-30B9-749E-F5A5-D7ECCF86C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5980-1EE0-FC58-80A0-FC529EAB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44FB-FEFB-4D84-84CF-242F1A2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787A-1872-9D33-4087-AC3F7EFBA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5 Artist Way Creative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3B462-90F6-50DF-DA84-9F72463E1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Rediscovering the Sense of Possibility</a:t>
            </a:r>
          </a:p>
          <a:p>
            <a:r>
              <a:rPr lang="en-US" dirty="0"/>
              <a:t>Group Artist Date Meeting</a:t>
            </a:r>
          </a:p>
          <a:p>
            <a:r>
              <a:rPr lang="en-US" dirty="0"/>
              <a:t>Origami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4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9C8A-903D-D90C-788C-9DCE996A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Origami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F286-B1F2-AE5E-E554-F8C28C447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Supply List:</a:t>
            </a:r>
          </a:p>
          <a:p>
            <a:pPr marL="0" indent="0">
              <a:buNone/>
            </a:pPr>
            <a:r>
              <a:rPr lang="en-US" dirty="0"/>
              <a:t>8 ½ x 11 sheets (4)</a:t>
            </a:r>
          </a:p>
          <a:p>
            <a:pPr marL="0" indent="0">
              <a:buNone/>
            </a:pPr>
            <a:r>
              <a:rPr lang="en-US" dirty="0"/>
              <a:t>Square Origami Paper (multiple misc. colors)</a:t>
            </a:r>
          </a:p>
          <a:p>
            <a:pPr marL="0" indent="0">
              <a:buNone/>
            </a:pPr>
            <a:r>
              <a:rPr lang="en-US" dirty="0"/>
              <a:t>Scissors</a:t>
            </a:r>
          </a:p>
          <a:p>
            <a:pPr marL="0" indent="0">
              <a:buNone/>
            </a:pPr>
            <a:r>
              <a:rPr lang="en-US" dirty="0"/>
              <a:t>Ruler</a:t>
            </a:r>
          </a:p>
          <a:p>
            <a:pPr marL="0" indent="0">
              <a:buNone/>
            </a:pPr>
            <a:r>
              <a:rPr lang="en-US" dirty="0"/>
              <a:t>Double-sided tape</a:t>
            </a:r>
          </a:p>
          <a:p>
            <a:pPr marL="0" indent="0">
              <a:buNone/>
            </a:pPr>
            <a:r>
              <a:rPr lang="en-US" dirty="0"/>
              <a:t>Paper Folder for creases </a:t>
            </a:r>
          </a:p>
          <a:p>
            <a:pPr marL="0" indent="0">
              <a:buNone/>
            </a:pPr>
            <a:r>
              <a:rPr lang="en-US" dirty="0"/>
              <a:t>Instructions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0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7014-D7C6-512A-B7BD-3E6E6089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Origami Cat Instructions</a:t>
            </a:r>
          </a:p>
        </p:txBody>
      </p:sp>
      <p:pic>
        <p:nvPicPr>
          <p:cNvPr id="6" name="Content Placeholder 5" descr="A diagram of a cat head&#10;&#10;Description automatically generated">
            <a:extLst>
              <a:ext uri="{FF2B5EF4-FFF2-40B4-BE49-F238E27FC236}">
                <a16:creationId xmlns:a16="http://schemas.microsoft.com/office/drawing/2014/main" id="{02BFD78C-057F-CD9A-06BD-E6B82DEDF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4158"/>
            <a:ext cx="4776273" cy="4351338"/>
          </a:xfrm>
        </p:spPr>
      </p:pic>
      <p:pic>
        <p:nvPicPr>
          <p:cNvPr id="8" name="Picture 7" descr="A diagram of a cat&#10;&#10;Description automatically generated">
            <a:extLst>
              <a:ext uri="{FF2B5EF4-FFF2-40B4-BE49-F238E27FC236}">
                <a16:creationId xmlns:a16="http://schemas.microsoft.com/office/drawing/2014/main" id="{FC1B293F-5490-7AB5-0D65-29DF7DC53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4327"/>
            <a:ext cx="465458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C34C-ADAE-F7B2-33C9-4DF6C6F1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Origami Turtle Instructions</a:t>
            </a:r>
          </a:p>
        </p:txBody>
      </p:sp>
      <p:pic>
        <p:nvPicPr>
          <p:cNvPr id="5" name="Content Placeholder 4" descr="A paper with a turtle&#10;&#10;Description automatically generated">
            <a:extLst>
              <a:ext uri="{FF2B5EF4-FFF2-40B4-BE49-F238E27FC236}">
                <a16:creationId xmlns:a16="http://schemas.microsoft.com/office/drawing/2014/main" id="{9E9DADD7-A17F-216E-636D-E8A06E47C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03" y="1851025"/>
            <a:ext cx="7457797" cy="4930775"/>
          </a:xfrm>
        </p:spPr>
      </p:pic>
    </p:spTree>
    <p:extLst>
      <p:ext uri="{BB962C8B-B14F-4D97-AF65-F5344CB8AC3E}">
        <p14:creationId xmlns:p14="http://schemas.microsoft.com/office/powerpoint/2010/main" val="126527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A664-ED78-D511-A5FD-156BE0BC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Origami Angelfish Instructions</a:t>
            </a:r>
          </a:p>
        </p:txBody>
      </p:sp>
      <p:pic>
        <p:nvPicPr>
          <p:cNvPr id="5" name="Content Placeholder 4" descr="A paper with a diagram of origami fish&#10;&#10;Description automatically generated">
            <a:extLst>
              <a:ext uri="{FF2B5EF4-FFF2-40B4-BE49-F238E27FC236}">
                <a16:creationId xmlns:a16="http://schemas.microsoft.com/office/drawing/2014/main" id="{D3F1C1B3-24CF-A0B8-4F1D-E115A8941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40" y="1851025"/>
            <a:ext cx="6983094" cy="4769908"/>
          </a:xfrm>
        </p:spPr>
      </p:pic>
    </p:spTree>
    <p:extLst>
      <p:ext uri="{BB962C8B-B14F-4D97-AF65-F5344CB8AC3E}">
        <p14:creationId xmlns:p14="http://schemas.microsoft.com/office/powerpoint/2010/main" val="9575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78BB-FB6A-A8AB-E6C3-C5567036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Origami Betsy Ross’s Star Instructions</a:t>
            </a:r>
          </a:p>
        </p:txBody>
      </p:sp>
      <p:pic>
        <p:nvPicPr>
          <p:cNvPr id="5" name="Content Placeholder 4" descr="A diagram of a star&#10;&#10;Description automatically generated">
            <a:extLst>
              <a:ext uri="{FF2B5EF4-FFF2-40B4-BE49-F238E27FC236}">
                <a16:creationId xmlns:a16="http://schemas.microsoft.com/office/drawing/2014/main" id="{3EBAF9E3-A348-FA6C-04E8-E022F188D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1" y="1825625"/>
            <a:ext cx="8136466" cy="4786842"/>
          </a:xfrm>
        </p:spPr>
      </p:pic>
    </p:spTree>
    <p:extLst>
      <p:ext uri="{BB962C8B-B14F-4D97-AF65-F5344CB8AC3E}">
        <p14:creationId xmlns:p14="http://schemas.microsoft.com/office/powerpoint/2010/main" val="184638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CD27-F68D-56D2-D0C0-DFAF5ABB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Origami Hopping Frog Instructions </a:t>
            </a:r>
          </a:p>
        </p:txBody>
      </p:sp>
      <p:pic>
        <p:nvPicPr>
          <p:cNvPr id="5" name="Content Placeholder 4" descr="A book with a diagram&#10;&#10;Description automatically generated">
            <a:extLst>
              <a:ext uri="{FF2B5EF4-FFF2-40B4-BE49-F238E27FC236}">
                <a16:creationId xmlns:a16="http://schemas.microsoft.com/office/drawing/2014/main" id="{979D089E-911F-FDDF-C194-CEC0ABF65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3" y="1890579"/>
            <a:ext cx="4988387" cy="4351338"/>
          </a:xfrm>
        </p:spPr>
      </p:pic>
      <p:pic>
        <p:nvPicPr>
          <p:cNvPr id="7" name="Picture 6" descr="A book with instructions on how to fold a diamond&#10;&#10;Description automatically generated">
            <a:extLst>
              <a:ext uri="{FF2B5EF4-FFF2-40B4-BE49-F238E27FC236}">
                <a16:creationId xmlns:a16="http://schemas.microsoft.com/office/drawing/2014/main" id="{EBBEC8D2-5FD8-6A16-4DA8-F9C183597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8759"/>
            <a:ext cx="5054600" cy="429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4B0A-00BB-43CD-E7E8-B8ACEE16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Origami Hopping Frog Continued Instructions</a:t>
            </a:r>
          </a:p>
        </p:txBody>
      </p:sp>
      <p:pic>
        <p:nvPicPr>
          <p:cNvPr id="5" name="Content Placeholder 4" descr="A book with green frogs&#10;&#10;Description automatically generated">
            <a:extLst>
              <a:ext uri="{FF2B5EF4-FFF2-40B4-BE49-F238E27FC236}">
                <a16:creationId xmlns:a16="http://schemas.microsoft.com/office/drawing/2014/main" id="{D92B397E-BAB6-FEF6-1E57-FF0E3163B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2" y="1989473"/>
            <a:ext cx="7577668" cy="4689668"/>
          </a:xfrm>
        </p:spPr>
      </p:pic>
    </p:spTree>
    <p:extLst>
      <p:ext uri="{BB962C8B-B14F-4D97-AF65-F5344CB8AC3E}">
        <p14:creationId xmlns:p14="http://schemas.microsoft.com/office/powerpoint/2010/main" val="237017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Week 5 Artist Way Creative Workshop</vt:lpstr>
      <vt:lpstr>Origami Projects</vt:lpstr>
      <vt:lpstr> Origami Cat Instructions</vt:lpstr>
      <vt:lpstr> Origami Turtle Instructions</vt:lpstr>
      <vt:lpstr> Origami Angelfish Instructions</vt:lpstr>
      <vt:lpstr> Origami Betsy Ross’s Star Instructions</vt:lpstr>
      <vt:lpstr> Origami Hopping Frog Instructions </vt:lpstr>
      <vt:lpstr> Origami Hopping Frog Continued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 Artist Way Creative Workshop</dc:title>
  <dc:creator>Teresa Weishaar</dc:creator>
  <cp:lastModifiedBy>Teresa Weishaar</cp:lastModifiedBy>
  <cp:revision>1</cp:revision>
  <dcterms:created xsi:type="dcterms:W3CDTF">2023-07-06T14:58:20Z</dcterms:created>
  <dcterms:modified xsi:type="dcterms:W3CDTF">2023-07-06T15:26:53Z</dcterms:modified>
</cp:coreProperties>
</file>